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97D3"/>
    <a:srgbClr val="002864"/>
    <a:srgbClr val="0064C8"/>
    <a:srgbClr val="99D6EC"/>
    <a:srgbClr val="FF5A00"/>
    <a:srgbClr val="0098D0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F9AA09-8721-4067-969A-FC5B9455E316}" v="5" dt="2025-03-07T02:43:46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6391" autoAdjust="0"/>
  </p:normalViewPr>
  <p:slideViewPr>
    <p:cSldViewPr>
      <p:cViewPr varScale="1">
        <p:scale>
          <a:sx n="110" d="100"/>
          <a:sy n="110" d="100"/>
        </p:scale>
        <p:origin x="1344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2D050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2025/3/17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テキスト ボックス 7"/>
          <p:cNvSpPr txBox="1">
            <a:spLocks noChangeArrowheads="1"/>
          </p:cNvSpPr>
          <p:nvPr/>
        </p:nvSpPr>
        <p:spPr bwMode="auto">
          <a:xfrm>
            <a:off x="100441" y="346031"/>
            <a:ext cx="705755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・・・・・（事業名記載して下さい。）・・・事業／調査</a:t>
            </a:r>
          </a:p>
        </p:txBody>
      </p:sp>
      <p:sp>
        <p:nvSpPr>
          <p:cNvPr id="42" name="テキスト ボックス 60"/>
          <p:cNvSpPr txBox="1">
            <a:spLocks noChangeArrowheads="1"/>
          </p:cNvSpPr>
          <p:nvPr/>
        </p:nvSpPr>
        <p:spPr bwMode="auto">
          <a:xfrm>
            <a:off x="8163190" y="68506"/>
            <a:ext cx="1722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様式１－３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別添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テキスト ボックス 24"/>
          <p:cNvSpPr txBox="1">
            <a:spLocks noChangeArrowheads="1"/>
          </p:cNvSpPr>
          <p:nvPr/>
        </p:nvSpPr>
        <p:spPr bwMode="auto">
          <a:xfrm>
            <a:off x="100440" y="913838"/>
            <a:ext cx="4633217" cy="26391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0" tIns="39600" rIns="0" bIns="39600">
            <a:spAutoFit/>
          </a:bodyPr>
          <a:lstStyle>
            <a:defPPr>
              <a:defRPr lang="ja-JP"/>
            </a:defPPr>
            <a:lvl1pPr marL="228600" indent="-228600" algn="ctr">
              <a:spcBef>
                <a:spcPct val="0"/>
              </a:spcBef>
              <a:buFontTx/>
              <a:buNone/>
              <a:defRPr sz="12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dirty="0"/>
              <a:t>取組の背景・現地</a:t>
            </a:r>
            <a:r>
              <a:rPr lang="ja-JP" altLang="en-US"/>
              <a:t>の課題・復興ニーズ</a:t>
            </a:r>
            <a:endParaRPr lang="en-US" altLang="ja-JP" dirty="0"/>
          </a:p>
        </p:txBody>
      </p:sp>
      <p:sp>
        <p:nvSpPr>
          <p:cNvPr id="60" name="テキスト ボックス 8"/>
          <p:cNvSpPr txBox="1">
            <a:spLocks noChangeArrowheads="1"/>
          </p:cNvSpPr>
          <p:nvPr/>
        </p:nvSpPr>
        <p:spPr bwMode="auto">
          <a:xfrm>
            <a:off x="228253" y="1173359"/>
            <a:ext cx="4311580" cy="840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5119693" y="916447"/>
            <a:ext cx="4629149" cy="26463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事業実施スケジュール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34117" y="1235078"/>
            <a:ext cx="43667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＜本事業におけるスケジュール＞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２０２５年〇月：・・・・・・・・の招聘（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２０２５年〇月：・・・・・・・・の調査（〇か月）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０２６年〇月：・・・・・・・・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6631611" y="305169"/>
            <a:ext cx="2949530" cy="557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r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申請企業・団体名：○○株式会社</a:t>
            </a:r>
            <a:endParaRPr kumimoji="0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補助対象経費：○○</a:t>
            </a:r>
            <a:r>
              <a:rPr kumimoji="0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○○○千円</a:t>
            </a:r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7F23435-BE38-8C12-261C-FF4AD6005243}"/>
              </a:ext>
            </a:extLst>
          </p:cNvPr>
          <p:cNvGrpSpPr/>
          <p:nvPr/>
        </p:nvGrpSpPr>
        <p:grpSpPr>
          <a:xfrm>
            <a:off x="5002930" y="3903432"/>
            <a:ext cx="4788218" cy="2280240"/>
            <a:chOff x="5015177" y="6850840"/>
            <a:chExt cx="4788218" cy="2280240"/>
          </a:xfrm>
        </p:grpSpPr>
        <p:sp>
          <p:nvSpPr>
            <p:cNvPr id="54" name="テキスト ボックス 24"/>
            <p:cNvSpPr txBox="1">
              <a:spLocks noChangeArrowheads="1"/>
            </p:cNvSpPr>
            <p:nvPr/>
          </p:nvSpPr>
          <p:spPr bwMode="auto">
            <a:xfrm>
              <a:off x="5015177" y="6850840"/>
              <a:ext cx="4629149" cy="26463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txBody>
            <a:bodyPr wrap="square" lIns="0" tIns="39600" rIns="0" bIns="39600">
              <a:spAutoFit/>
            </a:bodyPr>
            <a:lstStyle>
              <a:lvl1pPr marL="2286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事業の実施体制図</a:t>
              </a:r>
              <a:endParaRPr lang="en-US" altLang="ja-JP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5160202" y="7180223"/>
              <a:ext cx="2199106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申請者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　〇〇〇〇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160203" y="8213127"/>
              <a:ext cx="1328926" cy="4308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〇〇〇〇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6609450" y="8215225"/>
              <a:ext cx="1471773" cy="4308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〇〇〇〇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8201544" y="8213127"/>
              <a:ext cx="1339467" cy="4308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〇〇〇〇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181076" y="8692092"/>
              <a:ext cx="141743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業務内容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・・・・・</a:t>
              </a: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5184966" y="7949418"/>
              <a:ext cx="7920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再委託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6596807" y="7998814"/>
              <a:ext cx="7485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外注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643857" y="8700193"/>
              <a:ext cx="141743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業務内容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・・・・・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134591" y="8686453"/>
              <a:ext cx="141743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業務内容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・・・・・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7464458" y="7171408"/>
              <a:ext cx="219910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その他関係機関や協力企業等があれば適宜追記して下さい。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8175115" y="7696634"/>
              <a:ext cx="16282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ウクライナ側の協力機関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7" name="コネクタ: カギ線 6">
              <a:extLst>
                <a:ext uri="{FF2B5EF4-FFF2-40B4-BE49-F238E27FC236}">
                  <a16:creationId xmlns:a16="http://schemas.microsoft.com/office/drawing/2014/main" id="{5970FDEB-807B-4117-1F0B-5EC9E307F083}"/>
                </a:ext>
              </a:extLst>
            </p:cNvPr>
            <p:cNvCxnSpPr>
              <a:cxnSpLocks/>
              <a:stCxn id="3" idx="2"/>
              <a:endCxn id="57" idx="0"/>
            </p:cNvCxnSpPr>
            <p:nvPr/>
          </p:nvCxnSpPr>
          <p:spPr>
            <a:xfrm rot="5400000">
              <a:off x="5756592" y="7709963"/>
              <a:ext cx="571239" cy="43508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コネクタ: カギ線 12">
              <a:extLst>
                <a:ext uri="{FF2B5EF4-FFF2-40B4-BE49-F238E27FC236}">
                  <a16:creationId xmlns:a16="http://schemas.microsoft.com/office/drawing/2014/main" id="{E5189385-94DD-4384-F3A3-9CB38CFAF5A6}"/>
                </a:ext>
              </a:extLst>
            </p:cNvPr>
            <p:cNvCxnSpPr>
              <a:cxnSpLocks/>
              <a:stCxn id="3" idx="2"/>
              <a:endCxn id="58" idx="0"/>
            </p:cNvCxnSpPr>
            <p:nvPr/>
          </p:nvCxnSpPr>
          <p:spPr>
            <a:xfrm rot="16200000" flipH="1">
              <a:off x="6515878" y="7385765"/>
              <a:ext cx="573337" cy="1085582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コネクタ: カギ線 15">
              <a:extLst>
                <a:ext uri="{FF2B5EF4-FFF2-40B4-BE49-F238E27FC236}">
                  <a16:creationId xmlns:a16="http://schemas.microsoft.com/office/drawing/2014/main" id="{1AD70209-084F-F9DD-55B9-54CE4A30CB3E}"/>
                </a:ext>
              </a:extLst>
            </p:cNvPr>
            <p:cNvCxnSpPr>
              <a:cxnSpLocks/>
              <a:stCxn id="3" idx="2"/>
              <a:endCxn id="59" idx="0"/>
            </p:cNvCxnSpPr>
            <p:nvPr/>
          </p:nvCxnSpPr>
          <p:spPr>
            <a:xfrm rot="16200000" flipH="1">
              <a:off x="7279897" y="6621745"/>
              <a:ext cx="571239" cy="2611523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24">
            <a:extLst>
              <a:ext uri="{FF2B5EF4-FFF2-40B4-BE49-F238E27FC236}">
                <a16:creationId xmlns:a16="http://schemas.microsoft.com/office/drawing/2014/main" id="{1C9E6D6B-30E0-3612-4D90-8877BA89E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67" y="2187422"/>
            <a:ext cx="4633217" cy="26391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事業概要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テキスト ボックス 8">
            <a:extLst>
              <a:ext uri="{FF2B5EF4-FFF2-40B4-BE49-F238E27FC236}">
                <a16:creationId xmlns:a16="http://schemas.microsoft.com/office/drawing/2014/main" id="{ECCADC18-0C9B-05E8-FE8F-88723D463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83" y="2319379"/>
            <a:ext cx="4311580" cy="257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〇事業概要・目的等を記載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写真や図などを含む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公募要領の審査基準に沿っている内容など、アピールできるポイントがあれば記載すること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３　なるべく簡潔に記載すること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3F31521-EC3B-505C-FF24-A689A73197ED}"/>
              </a:ext>
            </a:extLst>
          </p:cNvPr>
          <p:cNvSpPr txBox="1"/>
          <p:nvPr/>
        </p:nvSpPr>
        <p:spPr>
          <a:xfrm>
            <a:off x="3375245" y="5601977"/>
            <a:ext cx="1550182" cy="10673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写真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237B4B7-C6B4-98EB-54DA-0919970C44F9}"/>
              </a:ext>
            </a:extLst>
          </p:cNvPr>
          <p:cNvSpPr txBox="1"/>
          <p:nvPr/>
        </p:nvSpPr>
        <p:spPr>
          <a:xfrm>
            <a:off x="1732561" y="5601977"/>
            <a:ext cx="1550182" cy="10673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写真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24">
            <a:extLst>
              <a:ext uri="{FF2B5EF4-FFF2-40B4-BE49-F238E27FC236}">
                <a16:creationId xmlns:a16="http://schemas.microsoft.com/office/drawing/2014/main" id="{7483AD52-DFD3-66D0-0CAF-DBDB586A3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4086" y="2599319"/>
            <a:ext cx="4629149" cy="26463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期待される成果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0D69D9F-84BE-BEF7-36CF-73F9668FE7A4}"/>
              </a:ext>
            </a:extLst>
          </p:cNvPr>
          <p:cNvSpPr txBox="1"/>
          <p:nvPr/>
        </p:nvSpPr>
        <p:spPr>
          <a:xfrm>
            <a:off x="5101263" y="2912035"/>
            <a:ext cx="4366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757910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232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2017-08-09T00:43:20Z</dcterms:created>
  <dcterms:modified xsi:type="dcterms:W3CDTF">2025-03-17T07:43:26Z</dcterms:modified>
</cp:coreProperties>
</file>